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Video Production 101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Fall Curriculum </a:t>
            </a:r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Equipment and Fundamentals</a:t>
            </a:r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 flipH="1">
            <a:off x="14748" y="0"/>
            <a:ext cx="9129252" cy="684693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18269"/>
            <a:ext cx="5943600" cy="868364"/>
          </a:xfrm>
        </p:spPr>
        <p:txBody>
          <a:bodyPr anchor="t"/>
          <a:lstStyle/>
          <a:p>
            <a:r>
              <a:rPr lang="en-US" dirty="0"/>
              <a:t>Before You Shoot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038600" cy="4525963"/>
          </a:xfrm>
        </p:spPr>
        <p:txBody>
          <a:bodyPr>
            <a:normAutofit/>
          </a:bodyPr>
          <a:lstStyle/>
          <a:p>
            <a:endParaRPr lang="en-US" sz="1200" dirty="0"/>
          </a:p>
          <a:p>
            <a:r>
              <a:rPr lang="en-US" sz="1800" dirty="0"/>
              <a:t>Cameras, lenses, and tripods</a:t>
            </a:r>
          </a:p>
          <a:p>
            <a:r>
              <a:rPr lang="en-US" sz="1800" dirty="0"/>
              <a:t>Framing, focus, and exposure</a:t>
            </a:r>
          </a:p>
          <a:p>
            <a:r>
              <a:rPr lang="en-US" sz="1800" dirty="0"/>
              <a:t>Focal length and depth of field</a:t>
            </a:r>
          </a:p>
          <a:p>
            <a:r>
              <a:rPr lang="en-US" sz="1800" dirty="0"/>
              <a:t>Lighting, batteries, and other peripheral gear</a:t>
            </a:r>
          </a:p>
          <a:p>
            <a:r>
              <a:rPr lang="en-US" sz="1800" dirty="0"/>
              <a:t>Tape, cards, and storage</a:t>
            </a:r>
          </a:p>
          <a:p>
            <a:r>
              <a:rPr lang="en-US" sz="1800" dirty="0"/>
              <a:t>Video file formats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13191"/>
              </p:ext>
            </p:extLst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Introduction</a:t>
                      </a:r>
                      <a:r>
                        <a:rPr lang="en-US" sz="1400" baseline="0" dirty="0"/>
                        <a:t> to the various types of cameras used for television, film, and video production.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dirty="0"/>
                        <a:t>Overview of lenses, their uses, their limitations, and how they affect the final shot.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Jigs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The</a:t>
                      </a:r>
                      <a:r>
                        <a:rPr lang="en-US" sz="1400" baseline="0" dirty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Exposure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Lab: measuring</a:t>
                      </a:r>
                      <a:r>
                        <a:rPr lang="en-US" sz="1400" baseline="0" dirty="0"/>
                        <a:t> the focal length of various lenses, and creating various effects using depth of field.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Review equipment check-out policies and procedure. Sign student agreements.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165344"/>
              </p:ext>
            </p:extLst>
          </p:nvPr>
        </p:nvGraphicFramePr>
        <p:xfrm>
          <a:off x="457200" y="2057400"/>
          <a:ext cx="8229600" cy="43281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Lighting, batteries, and other peripheral gear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Color temperature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Care</a:t>
                      </a:r>
                      <a:r>
                        <a:rPr lang="en-US" sz="1400" baseline="0" dirty="0"/>
                        <a:t> and use of batteries. Effects of temperature on charge.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Mics, cables, and stands.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>
          <a:xfrm>
            <a:off x="0" y="0"/>
            <a:ext cx="9144000" cy="6858002"/>
          </a:xfr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088" y="4572000"/>
            <a:ext cx="5711824" cy="895350"/>
          </a:xfrm>
        </p:spPr>
        <p:txBody>
          <a:bodyPr/>
          <a:lstStyle/>
          <a:p>
            <a:r>
              <a:rPr lang="en-US" dirty="0"/>
              <a:t>Fin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Up next: shooting, importing, </a:t>
            </a:r>
            <a:r>
              <a:rPr lang="en-US"/>
              <a:t>and editing your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146</TotalTime>
  <Words>264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Palatino Linotype</vt:lpstr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Sandra B Modhi</cp:lastModifiedBy>
  <cp:revision>16</cp:revision>
  <dcterms:created xsi:type="dcterms:W3CDTF">2012-08-30T15:36:27Z</dcterms:created>
  <dcterms:modified xsi:type="dcterms:W3CDTF">2019-06-10T15:57:05Z</dcterms:modified>
</cp:coreProperties>
</file>